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2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0B0A6-F157-4642-96A6-26C5386173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42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B5175-562E-45CA-8422-B9C253689844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0DE17-E4A5-49D0-943B-5F0CED4E1A70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9C69-D8F0-48C6-818B-B389F232420B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6BF6F-0440-4767-B8A4-CFC5B99ED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74BCF-287C-4021-9003-8B77FE0D68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768E-42E1-43CE-B130-0626AC0D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666ED-F5F2-49CE-BEFB-EEEF59A7C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0133A-D404-4A39-B494-A9B19E4A8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CBF14-6360-4597-8AFC-D3E790A47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21DB4-5E03-47A5-9E1E-BF5C70B1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84EED-D794-4A23-9818-6403B1D3B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CD207-77E4-44EF-8135-B2B8693E0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A8FF-7F2C-4602-BB67-270F1E863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F8F13-1332-4B8E-A3F9-242317B840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D099D6-0EC5-4B2C-92CA-5B98F429B3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0" Type="http://schemas.openxmlformats.org/officeDocument/2006/relationships/image" Target="../media/image6.png"/><Relationship Id="rId4" Type="http://schemas.openxmlformats.org/officeDocument/2006/relationships/slide" Target="slide3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1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slide" Target="slide1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15.png"/><Relationship Id="rId5" Type="http://schemas.openxmlformats.org/officeDocument/2006/relationships/image" Target="../media/image1.jpeg"/><Relationship Id="rId1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openxmlformats.org/officeDocument/2006/relationships/image" Target="../media/image13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Karen Horney</a:t>
            </a:r>
            <a:r>
              <a:rPr lang="en-US" sz="1000" dirty="0" smtClean="0"/>
              <a:t> has decided to cope with her depression by becoming smart and powerful.</a:t>
            </a:r>
            <a:endParaRPr lang="en-US" sz="1400" dirty="0" smtClean="0"/>
          </a:p>
        </p:txBody>
      </p:sp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Karen Horney(5</a:t>
            </a:r>
            <a:r>
              <a:rPr lang="en-US" sz="700" dirty="0"/>
              <a:t>)</a:t>
            </a:r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Karen Horney a </a:t>
            </a:r>
            <a:r>
              <a:rPr lang="en-US" sz="700" dirty="0"/>
              <a:t>message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 smtClean="0"/>
              <a:t>has decided to cope with her depression by becoming smart and powerful.</a:t>
            </a:r>
            <a:endParaRPr lang="en-US" sz="900" dirty="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Brooklyn, New York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September 16, 1885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err="1" smtClean="0"/>
              <a:t>Feministicism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Psychology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Hamburg, Germany</a:t>
            </a:r>
            <a:endParaRPr lang="en-US" sz="800" dirty="0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71" name="Text Box 39"/>
          <p:cNvSpPr txBox="1">
            <a:spLocks noChangeArrowheads="1"/>
          </p:cNvSpPr>
          <p:nvPr/>
        </p:nvSpPr>
        <p:spPr bwMode="auto">
          <a:xfrm>
            <a:off x="76200" y="5880556"/>
            <a:ext cx="45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Oskar</a:t>
            </a:r>
            <a:endParaRPr lang="en-US" sz="800" dirty="0"/>
          </a:p>
        </p:txBody>
      </p:sp>
      <p:sp>
        <p:nvSpPr>
          <p:cNvPr id="14373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err="1" smtClean="0"/>
              <a:t>Soni</a:t>
            </a:r>
            <a:endParaRPr lang="en-US" sz="800" dirty="0"/>
          </a:p>
        </p:txBody>
      </p:sp>
      <p:sp>
        <p:nvSpPr>
          <p:cNvPr id="14375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Berndt</a:t>
            </a:r>
            <a:endParaRPr lang="en-US" sz="800" dirty="0"/>
          </a:p>
        </p:txBody>
      </p:sp>
      <p:sp>
        <p:nvSpPr>
          <p:cNvPr id="14377" name="Text Box 50"/>
          <p:cNvSpPr txBox="1">
            <a:spLocks noChangeArrowheads="1"/>
          </p:cNvSpPr>
          <p:nvPr/>
        </p:nvSpPr>
        <p:spPr bwMode="auto">
          <a:xfrm>
            <a:off x="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Berndt Jr.</a:t>
            </a:r>
            <a:endParaRPr lang="en-US" sz="800" dirty="0"/>
          </a:p>
        </p:txBody>
      </p:sp>
      <p:sp>
        <p:nvSpPr>
          <p:cNvPr id="14379" name="Text Box 53"/>
          <p:cNvSpPr txBox="1">
            <a:spLocks noChangeArrowheads="1"/>
          </p:cNvSpPr>
          <p:nvPr/>
        </p:nvSpPr>
        <p:spPr bwMode="auto">
          <a:xfrm>
            <a:off x="6096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Brigitte</a:t>
            </a:r>
            <a:endParaRPr lang="en-US" sz="800" dirty="0"/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Karen Horney </a:t>
            </a:r>
            <a:r>
              <a:rPr lang="en-US" sz="900" dirty="0" smtClean="0"/>
              <a:t>I’ll be more than happy to do this until I die; writing and teaching in New York! I’ve made my mark!!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June 7, 1941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4383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Erich</a:t>
            </a:r>
            <a:endParaRPr lang="en-US" sz="800" dirty="0"/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Karen Horney</a:t>
            </a:r>
            <a:r>
              <a:rPr lang="en-US" sz="1200" dirty="0" smtClean="0"/>
              <a:t> </a:t>
            </a:r>
            <a:r>
              <a:rPr lang="en-US" sz="900" dirty="0"/>
              <a:t>So I’ve relocated myself and changed my surroundings…I like it here in Brooklyn – the intellectual capital of America!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May 9, 1926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Brigitte Horney</a:t>
            </a:r>
            <a:r>
              <a:rPr lang="en-US" sz="1200" b="1" dirty="0" smtClean="0">
                <a:solidFill>
                  <a:srgbClr val="3333CC"/>
                </a:solidFill>
              </a:rPr>
              <a:t> </a:t>
            </a:r>
            <a:r>
              <a:rPr lang="en-US" sz="900" dirty="0" smtClean="0"/>
              <a:t>Mom…you need to stop being so depressed, lets get out of here!!</a:t>
            </a:r>
            <a:endParaRPr lang="en-US" sz="9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June 11, 1923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9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Karen Horney </a:t>
            </a:r>
            <a:r>
              <a:rPr lang="en-US" sz="900" dirty="0" smtClean="0"/>
              <a:t>Boy, college life sure is exciting…and so are the guys…particularly Oskar Horney &lt;3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October 13,1906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1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Karen Horney </a:t>
            </a:r>
            <a:r>
              <a:rPr lang="en-US" sz="900" dirty="0" smtClean="0"/>
              <a:t>Alright…so if I can’t be pretty I’ll be smart!! Screw society! </a:t>
            </a:r>
            <a:endParaRPr lang="en-US" sz="900" b="1" dirty="0" smtClean="0">
              <a:solidFill>
                <a:srgbClr val="3333CC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December 14, 1890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Karen Horney </a:t>
            </a:r>
            <a:r>
              <a:rPr lang="en-US" sz="900" dirty="0" smtClean="0"/>
              <a:t>wishes her brother wasn’t her real brother so she could marry him…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September 17, 1897</a:t>
            </a:r>
            <a:endParaRPr lang="en-US" sz="800" dirty="0">
              <a:solidFill>
                <a:schemeClr val="bg2"/>
              </a:solidFill>
            </a:endParaRP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4780"/>
            <a:ext cx="1371600" cy="193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8" y="5251874"/>
            <a:ext cx="432792" cy="6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257800"/>
            <a:ext cx="419100" cy="591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11" y="5257800"/>
            <a:ext cx="375189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03" y="6096000"/>
            <a:ext cx="330597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43915"/>
            <a:ext cx="428503" cy="60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97" y="4495800"/>
            <a:ext cx="428503" cy="60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29715"/>
            <a:ext cx="428503" cy="60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97" y="5187115"/>
            <a:ext cx="428503" cy="60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97" y="5872915"/>
            <a:ext cx="428503" cy="60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099" y="3810000"/>
            <a:ext cx="452701" cy="659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0"/>
            <a:ext cx="381000" cy="55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11" y="6084253"/>
            <a:ext cx="424790" cy="545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Karen Horney </a:t>
            </a:r>
            <a:r>
              <a:rPr lang="en-US" sz="1000" dirty="0" smtClean="0"/>
              <a:t>has decided to cope with her depression by becoming smart and powerful.</a:t>
            </a:r>
            <a:endParaRPr lang="en-US" sz="1400" dirty="0" smtClean="0"/>
          </a:p>
        </p:txBody>
      </p:sp>
      <p:sp>
        <p:nvSpPr>
          <p:cNvPr id="16392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Karen Horney </a:t>
            </a:r>
            <a:r>
              <a:rPr lang="en-US" sz="700" dirty="0"/>
              <a:t>(5)</a:t>
            </a:r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Karen Horney a </a:t>
            </a:r>
            <a:r>
              <a:rPr lang="en-US" sz="700" dirty="0"/>
              <a:t>message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Brooklyn, New York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September 16, 1885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err="1" smtClean="0"/>
              <a:t>Feministicism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Psychology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Hamburg, Germany</a:t>
            </a:r>
            <a:endParaRPr lang="en-US" sz="800" dirty="0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Brooklyn, New York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</a:t>
            </a:r>
            <a:r>
              <a:rPr lang="en-US" sz="800" dirty="0" smtClean="0"/>
              <a:t>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September 16, 1885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Hamburg, Germany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smtClean="0">
                <a:solidFill>
                  <a:schemeClr val="accent2"/>
                </a:solidFill>
              </a:rPr>
              <a:t>Oskar </a:t>
            </a:r>
            <a:r>
              <a:rPr lang="en-US" sz="800" dirty="0" err="1" smtClean="0">
                <a:solidFill>
                  <a:schemeClr val="accent2"/>
                </a:solidFill>
              </a:rPr>
              <a:t>Horeny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err="1" smtClean="0"/>
              <a:t>Feministicism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Psychology</a:t>
            </a:r>
            <a:endParaRPr lang="en-US" sz="800" dirty="0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</a:t>
            </a:r>
            <a:r>
              <a:rPr lang="en-US" sz="800" dirty="0" smtClean="0"/>
              <a:t> Psychoanalysis, College, Teaching, Writing, Collaborating</a:t>
            </a:r>
            <a:r>
              <a:rPr lang="en-US" sz="800" dirty="0"/>
              <a:t>	          </a:t>
            </a:r>
            <a:endParaRPr lang="en-US" sz="800" dirty="0" smtClean="0"/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Interests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  <a:r>
              <a:rPr lang="en-US" sz="800" dirty="0"/>
              <a:t>                           </a:t>
            </a:r>
            <a:r>
              <a:rPr lang="en-US" sz="800" dirty="0" smtClean="0"/>
              <a:t>The Feminine Mind, Coping Strategies, Neuroti</a:t>
            </a:r>
            <a:r>
              <a:rPr lang="en-US" sz="800" dirty="0" smtClean="0"/>
              <a:t>c Needs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Richard Wagner, Glenn Miller, Bach, Frank Sinatra</a:t>
            </a: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Movies:</a:t>
            </a:r>
            <a:r>
              <a:rPr lang="en-US" sz="800" dirty="0"/>
              <a:t>               </a:t>
            </a:r>
            <a:r>
              <a:rPr lang="en-US" sz="800" dirty="0" smtClean="0"/>
              <a:t> The Phantom of  the Opera, Way Down East, Alice in Wonderland, The Raven, Dr. Jekyll and Mr. Hyde, </a:t>
            </a:r>
          </a:p>
          <a:p>
            <a:pPr>
              <a:spcBef>
                <a:spcPct val="50000"/>
              </a:spcBef>
            </a:pPr>
            <a:r>
              <a:rPr lang="en-US" sz="800" dirty="0"/>
              <a:t>	 </a:t>
            </a:r>
            <a:r>
              <a:rPr lang="en-US" sz="800" dirty="0" smtClean="0"/>
              <a:t>         Illusion, The Governor</a:t>
            </a:r>
            <a:endParaRPr lang="en-US" sz="800" dirty="0" smtClean="0"/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TV Shows:	</a:t>
            </a:r>
            <a:r>
              <a:rPr lang="en-US" sz="800" dirty="0" smtClean="0">
                <a:solidFill>
                  <a:srgbClr val="959EBD"/>
                </a:solidFill>
              </a:rPr>
              <a:t>          </a:t>
            </a:r>
            <a:r>
              <a:rPr lang="en-US" sz="800" dirty="0" smtClean="0"/>
              <a:t>BBC Broadcasting</a:t>
            </a:r>
            <a:endParaRPr lang="en-US" sz="800" dirty="0" smtClean="0">
              <a:solidFill>
                <a:srgbClr val="959EBD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Books:</a:t>
            </a:r>
            <a:r>
              <a:rPr lang="en-US" sz="800" dirty="0"/>
              <a:t>	</a:t>
            </a:r>
            <a:r>
              <a:rPr lang="en-US" sz="800" dirty="0"/>
              <a:t>          </a:t>
            </a:r>
            <a:r>
              <a:rPr lang="en-US" sz="800" dirty="0" smtClean="0"/>
              <a:t>On Narcissism, The Complete Psychological Works of Sigmund Freud, Escape From Freedom</a:t>
            </a:r>
            <a:endParaRPr lang="en-US" sz="800" dirty="0"/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Brooklyn, New York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</a:t>
            </a:r>
            <a:r>
              <a:rPr lang="en-US" sz="800" dirty="0" smtClean="0">
                <a:solidFill>
                  <a:srgbClr val="959EBD"/>
                </a:solidFill>
              </a:rPr>
              <a:t>        </a:t>
            </a:r>
            <a:r>
              <a:rPr lang="en-US" sz="800" dirty="0"/>
              <a:t> </a:t>
            </a:r>
            <a:r>
              <a:rPr lang="en-US" sz="800" dirty="0" smtClean="0"/>
              <a:t>Brooklyn, New York</a:t>
            </a:r>
            <a:endParaRPr lang="en-US" sz="800" dirty="0" smtClean="0">
              <a:solidFill>
                <a:srgbClr val="959EBD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Phone </a:t>
            </a:r>
            <a:r>
              <a:rPr lang="en-US" sz="800" dirty="0">
                <a:solidFill>
                  <a:srgbClr val="959EBD"/>
                </a:solidFill>
              </a:rPr>
              <a:t>Number:	</a:t>
            </a:r>
            <a:r>
              <a:rPr lang="en-US" sz="800" dirty="0"/>
              <a:t>         </a:t>
            </a:r>
            <a:r>
              <a:rPr lang="en-US" sz="800" dirty="0" smtClean="0"/>
              <a:t>N/A</a:t>
            </a:r>
            <a:endParaRPr lang="en-US" sz="800" dirty="0"/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4780"/>
            <a:ext cx="1371600" cy="193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99" y="5282980"/>
            <a:ext cx="510401" cy="73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4" y="6172200"/>
            <a:ext cx="737146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667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Karen Horney </a:t>
            </a:r>
            <a:r>
              <a:rPr lang="en-US" sz="800" dirty="0" smtClean="0"/>
              <a:t>7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799" y="4724400"/>
            <a:ext cx="24288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Karen </a:t>
            </a:r>
            <a:r>
              <a:rPr lang="en-US" sz="1000" b="1" dirty="0" smtClean="0"/>
              <a:t>Horney’s </a:t>
            </a:r>
            <a:r>
              <a:rPr lang="en-US" sz="1000" b="1" dirty="0" smtClean="0"/>
              <a:t>Albums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2 Photo Alums </a:t>
            </a:r>
            <a:endParaRPr lang="en-US" sz="1000" dirty="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184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Brooklyn, New York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Karen Horney</a:t>
            </a:r>
            <a:r>
              <a:rPr lang="en-US" sz="1400" dirty="0" smtClean="0"/>
              <a:t> </a:t>
            </a:r>
            <a:r>
              <a:rPr lang="en-US" sz="1000" dirty="0" smtClean="0"/>
              <a:t>has decided to cope with her depression by becoming smart and powerful.</a:t>
            </a:r>
            <a:endParaRPr lang="en-US" sz="1400" dirty="0"/>
          </a:p>
        </p:txBody>
      </p:sp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4781"/>
            <a:ext cx="542803" cy="76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704" y="5029200"/>
            <a:ext cx="806296" cy="113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87590"/>
            <a:ext cx="972542" cy="127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291" y="1905000"/>
            <a:ext cx="798909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1828800"/>
            <a:ext cx="8572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78640"/>
            <a:ext cx="971550" cy="132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76600"/>
            <a:ext cx="1157286" cy="121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505" y="3267075"/>
            <a:ext cx="105609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825" y="1914525"/>
            <a:ext cx="10023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60730"/>
            <a:ext cx="822709" cy="118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105400"/>
            <a:ext cx="1643714" cy="109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383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Maria Houck</cp:lastModifiedBy>
  <cp:revision>33</cp:revision>
  <dcterms:created xsi:type="dcterms:W3CDTF">2009-03-30T18:09:43Z</dcterms:created>
  <dcterms:modified xsi:type="dcterms:W3CDTF">2011-01-02T00:12:06Z</dcterms:modified>
</cp:coreProperties>
</file>